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73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746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02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11017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81138"/>
            <a:ext cx="10515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8610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43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08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52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6234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65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128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31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1AFC6-DF3F-4D0B-9954-413E4FF625E1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7D16E-1BE4-4ED0-A269-307B9D14B6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921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15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38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43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dragon</dc:creator>
  <cp:lastModifiedBy>Windows 使用者</cp:lastModifiedBy>
  <cp:revision>2</cp:revision>
  <dcterms:created xsi:type="dcterms:W3CDTF">2022-08-23T06:46:41Z</dcterms:created>
  <dcterms:modified xsi:type="dcterms:W3CDTF">2022-08-23T06:54:15Z</dcterms:modified>
</cp:coreProperties>
</file>