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93EA-FA30-4AC2-A39C-388BAEA43D74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528A-F281-4904-947B-AFAAA046DF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349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93EA-FA30-4AC2-A39C-388BAEA43D74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528A-F281-4904-947B-AFAAA046DF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000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93EA-FA30-4AC2-A39C-388BAEA43D74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528A-F281-4904-947B-AFAAA046DF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069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17476"/>
            <a:ext cx="10515600" cy="739774"/>
          </a:xfrm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981075"/>
            <a:ext cx="10515600" cy="47434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93EA-FA30-4AC2-A39C-388BAEA43D74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528A-F281-4904-947B-AFAAA046DF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68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93EA-FA30-4AC2-A39C-388BAEA43D74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528A-F281-4904-947B-AFAAA046DF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12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93EA-FA30-4AC2-A39C-388BAEA43D74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528A-F281-4904-947B-AFAAA046DF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434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93EA-FA30-4AC2-A39C-388BAEA43D74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528A-F281-4904-947B-AFAAA046DF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1633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93EA-FA30-4AC2-A39C-388BAEA43D74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528A-F281-4904-947B-AFAAA046DF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836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93EA-FA30-4AC2-A39C-388BAEA43D74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528A-F281-4904-947B-AFAAA046DF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6315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93EA-FA30-4AC2-A39C-388BAEA43D74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528A-F281-4904-947B-AFAAA046DF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2639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93EA-FA30-4AC2-A39C-388BAEA43D74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528A-F281-4904-947B-AFAAA046DF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6941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593EA-FA30-4AC2-A39C-388BAEA43D74}" type="datetimeFigureOut">
              <a:rPr lang="zh-TW" altLang="en-US" smtClean="0"/>
              <a:t>2022/8/23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528A-F281-4904-947B-AFAAA046DF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24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" y="1"/>
            <a:ext cx="12190208" cy="685900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1872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17476"/>
            <a:ext cx="10601324" cy="744170"/>
          </a:xfrm>
        </p:spPr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977899"/>
            <a:ext cx="10601325" cy="4784725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90642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dragon</dc:creator>
  <cp:lastModifiedBy>Windows 使用者</cp:lastModifiedBy>
  <cp:revision>4</cp:revision>
  <dcterms:created xsi:type="dcterms:W3CDTF">2022-08-23T06:02:25Z</dcterms:created>
  <dcterms:modified xsi:type="dcterms:W3CDTF">2022-08-23T06:23:47Z</dcterms:modified>
</cp:coreProperties>
</file>