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handoutMasterIdLst>
    <p:handoutMasterId r:id="rId4"/>
  </p:handoutMasterIdLst>
  <p:sldIdLst>
    <p:sldId id="514" r:id="rId2"/>
    <p:sldId id="515" r:id="rId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5050"/>
    <a:srgbClr val="FF9900"/>
    <a:srgbClr val="000308"/>
    <a:srgbClr val="FF6600"/>
    <a:srgbClr val="FFFF00"/>
    <a:srgbClr val="333333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018" autoAdjust="0"/>
    <p:restoredTop sz="92979" autoAdjust="0"/>
  </p:normalViewPr>
  <p:slideViewPr>
    <p:cSldViewPr>
      <p:cViewPr varScale="1">
        <p:scale>
          <a:sx n="89" d="100"/>
          <a:sy n="89" d="100"/>
        </p:scale>
        <p:origin x="989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096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810A162F-014F-491F-AD58-887F5198CAD5}" type="datetimeFigureOut">
              <a:rPr lang="zh-TW" altLang="en-US"/>
              <a:pPr>
                <a:defRPr/>
              </a:pPr>
              <a:t>2015/9/8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76641F1-98B4-45EE-B409-0962F657C19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5971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B37BA-CAA3-4E41-9E46-12C15E94FA3D}" type="datetimeFigureOut">
              <a:rPr lang="zh-TW" altLang="en-US"/>
              <a:pPr>
                <a:defRPr/>
              </a:pPr>
              <a:t>2015/9/8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9ADB7-3B6D-41B8-A7A1-8718EAE2809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737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7" name="文字版面配置區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AF8F8-0259-41C7-B170-CFBAAE7880ED}" type="datetimeFigureOut">
              <a:rPr lang="zh-TW" altLang="en-US"/>
              <a:pPr>
                <a:defRPr/>
              </a:pPr>
              <a:t>2015/9/8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94065-FA75-49FD-8D40-9B5B8C87CA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47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08DE4-EFB9-4409-B9EB-D19FCBDA8366}" type="datetimeFigureOut">
              <a:rPr lang="zh-TW" altLang="en-US"/>
              <a:pPr>
                <a:defRPr/>
              </a:pPr>
              <a:t>2015/9/8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890532-1B6A-4CA2-8229-4D541A568D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495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144000" cy="684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972ADEB8-FD45-4ADB-8BDC-A92ED7EFF622}" type="datetimeFigureOut">
              <a:rPr lang="zh-TW" altLang="en-US"/>
              <a:pPr>
                <a:defRPr/>
              </a:pPr>
              <a:t>2015/9/8</a:t>
            </a:fld>
            <a:endParaRPr lang="en-US" altLang="zh-TW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13C2DE3-18FD-4C0C-BBF1-DEF1A6EBB59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9144000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5"/>
          <p:cNvSpPr>
            <a:spLocks noGrp="1"/>
          </p:cNvSpPr>
          <p:nvPr>
            <p:ph type="ctrTitle"/>
          </p:nvPr>
        </p:nvSpPr>
        <p:spPr>
          <a:xfrm>
            <a:off x="1116013" y="3284538"/>
            <a:ext cx="6911975" cy="1470025"/>
          </a:xfrm>
        </p:spPr>
        <p:txBody>
          <a:bodyPr/>
          <a:lstStyle/>
          <a:p>
            <a:pPr>
              <a:defRPr/>
            </a:pPr>
            <a:endParaRPr lang="zh-TW" alt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副標題 6"/>
          <p:cNvSpPr>
            <a:spLocks noGrp="1"/>
          </p:cNvSpPr>
          <p:nvPr>
            <p:ph type="subTitle" idx="4294967295"/>
          </p:nvPr>
        </p:nvSpPr>
        <p:spPr>
          <a:xfrm>
            <a:off x="1403350" y="5589588"/>
            <a:ext cx="6408738" cy="9350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741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7293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新細明體</vt:lpstr>
      <vt:lpstr>Arial</vt:lpstr>
      <vt:lpstr>Calibri</vt:lpstr>
      <vt:lpstr>Office 佈景主題</vt:lpstr>
      <vt:lpstr>PowerPoint 簡報</vt:lpstr>
      <vt:lpstr>PowerPoint 簡報</vt:lpstr>
    </vt:vector>
  </TitlesOfParts>
  <Company>TMU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TMU</dc:creator>
  <cp:lastModifiedBy>user</cp:lastModifiedBy>
  <cp:revision>483</cp:revision>
  <dcterms:created xsi:type="dcterms:W3CDTF">2007-09-19T02:33:48Z</dcterms:created>
  <dcterms:modified xsi:type="dcterms:W3CDTF">2015-09-08T09:42:45Z</dcterms:modified>
</cp:coreProperties>
</file>