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514" r:id="rId2"/>
    <p:sldId id="515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5050"/>
    <a:srgbClr val="FF9900"/>
    <a:srgbClr val="000308"/>
    <a:srgbClr val="FF6600"/>
    <a:srgbClr val="FFFF00"/>
    <a:srgbClr val="333333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18" autoAdjust="0"/>
    <p:restoredTop sz="92979" autoAdjust="0"/>
  </p:normalViewPr>
  <p:slideViewPr>
    <p:cSldViewPr>
      <p:cViewPr varScale="1">
        <p:scale>
          <a:sx n="76" d="100"/>
          <a:sy n="76" d="100"/>
        </p:scale>
        <p:origin x="11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文字版面配置區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236D-1C43-408C-961C-C0A4F67DFBA0}" type="datetimeFigureOut">
              <a:rPr lang="zh-TW" altLang="en-US"/>
              <a:pPr>
                <a:defRPr/>
              </a:pPr>
              <a:t>2019/12/13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F7A47-E585-4F29-8810-33340D75FA4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39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F492D-56C4-4DCA-8AEE-AC0B2379CDFF}" type="datetimeFigureOut">
              <a:rPr lang="zh-TW" altLang="en-US"/>
              <a:pPr>
                <a:defRPr/>
              </a:pPr>
              <a:t>2019/12/13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DB8BC-C074-45BA-B4FC-F366F77CF82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279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8EA856F4-864B-41B9-825C-A5FD4A749D65}" type="datetimeFigureOut">
              <a:rPr lang="zh-TW" altLang="en-US"/>
              <a:pPr>
                <a:defRPr/>
              </a:pPr>
              <a:t>2019/12/13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7DD8A4D-DBF7-4562-86FF-8139DCBC2CD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1588"/>
            <a:ext cx="9180513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3" y="3644900"/>
            <a:ext cx="7772400" cy="1470025"/>
          </a:xfrm>
        </p:spPr>
        <p:txBody>
          <a:bodyPr/>
          <a:lstStyle/>
          <a:p>
            <a:pPr>
              <a:defRPr/>
            </a:pP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32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7253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佈景主題</vt:lpstr>
      <vt:lpstr>PowerPoint 簡報</vt:lpstr>
      <vt:lpstr>PowerPoint 簡報</vt:lpstr>
    </vt:vector>
  </TitlesOfParts>
  <Company>TMU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TMU</dc:creator>
  <cp:lastModifiedBy>Administrator</cp:lastModifiedBy>
  <cp:revision>480</cp:revision>
  <dcterms:created xsi:type="dcterms:W3CDTF">2007-09-19T02:33:48Z</dcterms:created>
  <dcterms:modified xsi:type="dcterms:W3CDTF">2019-12-12T16:48:53Z</dcterms:modified>
</cp:coreProperties>
</file>